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78" y="16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20269067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№153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западный северо-западный 5-10 м/с. Температура воздуха ночью 11-13,  днем 22-24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восточный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2110639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 Ленина 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Алимжанова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(больничный городок)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13731</TotalTime>
  <Words>590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2147</cp:revision>
  <cp:lastPrinted>2021-07-01T03:56:27Z</cp:lastPrinted>
  <dcterms:created xsi:type="dcterms:W3CDTF">2018-03-27T06:03:00Z</dcterms:created>
  <dcterms:modified xsi:type="dcterms:W3CDTF">2022-06-02T09:06:52Z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