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3298708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02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02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июня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кратковременный 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12-14,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24-26 тепла. </a:t>
            </a:r>
          </a:p>
          <a:p>
            <a:pPr lvl="0"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июня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03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04 июня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9-14 м/с. Температура воздуха ночью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3517356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июня, ночью 04 июня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14489</TotalTime>
  <Words>573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2248</cp:revision>
  <cp:lastPrinted>2021-07-01T03:56:27Z</cp:lastPrinted>
  <dcterms:created xsi:type="dcterms:W3CDTF">2018-03-27T06:03:00Z</dcterms:created>
  <dcterms:modified xsi:type="dcterms:W3CDTF">2022-06-02T09:13:43Z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