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33510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19287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 9-14, днем порывы 15-20 м/с. Температура воздуха ночью 7-9,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5-7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16475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2487</cp:revision>
  <cp:lastPrinted>2021-11-30T05:55:24Z</cp:lastPrinted>
  <dcterms:created xsi:type="dcterms:W3CDTF">2018-03-27T06:03:00Z</dcterms:created>
  <dcterms:modified xsi:type="dcterms:W3CDTF">2022-06-02T09:30:54Z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