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786144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өткінші жаңбыр.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dirty="0">
                <a:solidFill>
                  <a:srgbClr val="000000"/>
                </a:solidFill>
                <a:latin typeface="Times New Roman" panose="02020603050405020304" pitchFamily="18" charset="0"/>
                <a:cs typeface="Times New Roman" panose="02020603050405020304" pitchFamily="18" charset="0"/>
              </a:rPr>
              <a:t>олтүстік-б</a:t>
            </a:r>
            <a:r>
              <a:rPr lang="ru-RU" sz="1100" dirty="0" err="1">
                <a:latin typeface="Times New Roman" panose="02020603050405020304" pitchFamily="18" charset="0"/>
                <a:cs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a:t>
            </a:r>
            <a:r>
              <a:rPr lang="kk-KZ" sz="1100" dirty="0">
                <a:latin typeface="Times New Roman" panose="02020603050405020304" pitchFamily="18" charset="0"/>
                <a:cs typeface="Times New Roman" panose="02020603050405020304" pitchFamily="18" charset="0"/>
              </a:rPr>
              <a:t> 9-14, күндіз екпіні 15-20 м/с. Ауа температурасы түнде 7-9, күндіз 22-24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03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С</a:t>
            </a:r>
            <a:r>
              <a:rPr lang="kk-KZ" sz="1100" kern="1400">
                <a:solidFill>
                  <a:srgbClr val="000000"/>
                </a:solidFill>
                <a:latin typeface="Times New Roman" panose="02020603050405020304" pitchFamily="18" charset="0"/>
                <a:cs typeface="Times New Roman" panose="02020603050405020304" pitchFamily="18" charset="0"/>
              </a:rPr>
              <a:t>олтүстіктен</a:t>
            </a:r>
            <a:r>
              <a:rPr lang="kk-KZ" sz="110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5-7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04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16294</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2508</cp:revision>
  <cp:lastPrinted>2022-05-31T05:49:59Z</cp:lastPrinted>
  <dcterms:created xsi:type="dcterms:W3CDTF">2018-03-27T06:03:00Z</dcterms:created>
  <dcterms:modified xsi:type="dcterms:W3CDTF">2022-06-02T09:30:49Z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