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02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03</a:t>
            </a:r>
            <a:r>
              <a:rPr lang="ru-RU" sz="1200" b="1" dirty="0" smtClean="0">
                <a:latin typeface="Times New Roman" pitchFamily="18" charset="0"/>
                <a:cs typeface="Times New Roman" pitchFamily="18" charset="0"/>
              </a:rPr>
              <a:t> </a:t>
            </a:r>
            <a:r>
              <a:rPr lang="ru-RU" sz="1200" b="1" dirty="0" err="1">
                <a:latin typeface="Times New Roman" pitchFamily="18" charset="0"/>
                <a:cs typeface="Times New Roman" pitchFamily="18" charset="0"/>
              </a:rPr>
              <a:t>маусымға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таңертең және күндіз өткінші жаңбыр, найзағай, дауыл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екпіні 15-20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градус, күндіз </a:t>
            </a:r>
            <a:r>
              <a:rPr lang="kk-KZ" sz="1200" dirty="0" smtClean="0">
                <a:latin typeface="Times New Roman" pitchFamily="18" charset="0"/>
                <a:cs typeface="Times New Roman" pitchFamily="18" charset="0"/>
              </a:rPr>
              <a:t>27-29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04 </a:t>
            </a:r>
            <a:r>
              <a:rPr lang="ru-RU" sz="1200" b="1" dirty="0" err="1">
                <a:latin typeface="Times New Roman" pitchFamily="18" charset="0"/>
                <a:cs typeface="Times New Roman" pitchFamily="18" charset="0"/>
              </a:rPr>
              <a:t>маусымға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маусымнан 09 сағ. </a:t>
            </a: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маусымға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16-18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90500"/>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3575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13026</TotalTime>
  <Words>626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2285</cp:revision>
  <cp:lastPrinted>2021-07-01T03:56:27Z</cp:lastPrinted>
  <dcterms:created xsi:type="dcterms:W3CDTF">2018-03-27T06:03:00Z</dcterms:created>
  <dcterms:modified xsi:type="dcterms:W3CDTF">2022-06-02T09:56:41Z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