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4017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000217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Днем дождь, гроза, град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13-15,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25-27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Дождь</a:t>
            </a:r>
            <a:r>
              <a:rPr lang="ru-RU" sz="1200" dirty="0">
                <a:solidFill>
                  <a:prstClr val="black"/>
                </a:solidFill>
                <a:latin typeface="Times New Roman"/>
                <a:cs typeface="Times New Roman"/>
              </a:rPr>
              <a:t>, гроза, град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юго-западный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13-15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13503</TotalTime>
  <Words>542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2367</cp:revision>
  <cp:lastPrinted>2022-06-02T06:59:59Z</cp:lastPrinted>
  <dcterms:created xsi:type="dcterms:W3CDTF">2018-03-27T06:03:00Z</dcterms:created>
  <dcterms:modified xsi:type="dcterms:W3CDTF">2022-06-02T09:40:27Z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