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 Ветер северо-западный 2-7 м/с. Температура воздуха ночью 9-11,  днем 25-27тепла.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 без осадков.  Ветер северо-западный 3-8 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63117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6913" y="2172368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6"/>
          <p:cNvSpPr txBox="1">
            <a:spLocks noChangeArrowheads="1"/>
          </p:cNvSpPr>
          <p:nvPr/>
        </p:nvSpPr>
        <p:spPr bwMode="auto">
          <a:xfrm>
            <a:off x="112713" y="555202"/>
            <a:ext cx="4810179" cy="201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12993</TotalTime>
  <Words>676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2203</cp:revision>
  <cp:lastPrinted>2021-02-03T11:37:00Z</cp:lastPrinted>
  <dcterms:created xsi:type="dcterms:W3CDTF">2018-03-27T06:03:00Z</dcterms:created>
  <dcterms:modified xsi:type="dcterms:W3CDTF">2022-06-02T09:03:47Z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