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F03BCA4-5E9E-499C-86BF-9C03F5E21CE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943176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DE9AD-DF60-459A-96B0-DED6DF730B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3FEDF-6B55-48B8-A76C-6770906F7A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FB95B-0505-4D64-85AA-DA3F9102C7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C98CD-9DD8-4EB9-877E-3C911B0166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E8065-3F8F-44C7-875D-D86A36E78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FBD41-419D-49F2-95B0-A692105CA3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D47A8-CD91-4F4D-BDEE-36CFF13570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507BB-204B-43A7-9C5E-9BC3488870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24A47-258B-4B4D-BA5F-78BAC261DB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0DCAE-5FF0-4578-8C46-99AF571520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F62E7-A2BE-42B6-92AD-A6807CA5F5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2FA3B2E-0D97-4CE0-A39C-67934307BE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153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2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июня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02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03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дождь, гроза</a:t>
            </a:r>
            <a:r>
              <a:rPr lang="ru-RU">
                <a:solidFill>
                  <a:schemeClr val="tx1"/>
                </a:solidFill>
              </a:rPr>
              <a:t>. Ветер северо-восточный </a:t>
            </a:r>
          </a:p>
          <a:p>
            <a:r>
              <a:rPr lang="ru-RU">
                <a:solidFill>
                  <a:schemeClr val="tx1"/>
                </a:solidFill>
              </a:rPr>
              <a:t>2-7, при грозе порывы 12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13-15</a:t>
            </a:r>
            <a:r>
              <a:rPr lang="ru-RU">
                <a:solidFill>
                  <a:schemeClr val="tx1"/>
                </a:solidFill>
              </a:rPr>
              <a:t>, днем 25-27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04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04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дождь, гроза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 Ветер северо-восточный 3-8, при грозе порывы 13 м/с. Температура воздуха 10-12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03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0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4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июня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 июня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0633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14026</TotalTime>
  <Words>756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2423</cp:revision>
  <cp:lastPrinted>2021-07-01T09:11:30Z</cp:lastPrinted>
  <dcterms:created xsi:type="dcterms:W3CDTF">2018-03-27T06:03:00Z</dcterms:created>
  <dcterms:modified xsi:type="dcterms:W3CDTF">2022-06-02T08:45:50Z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