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4263632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141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02 </a:t>
            </a:r>
            <a:r>
              <a:rPr lang="kk-KZ" altLang="ru-RU" sz="1200" b="1" dirty="0">
                <a:latin typeface="Times New Roman" panose="02020603050405020304" pitchFamily="18" charset="0"/>
                <a:cs typeface="Times New Roman" panose="02020603050405020304" pitchFamily="18" charset="0"/>
              </a:rPr>
              <a:t>маусым 2022 </a:t>
            </a:r>
            <a:r>
              <a:rPr lang="kk-KZ" altLang="ru-RU" sz="1200" b="1" dirty="0" smtClean="0">
                <a:latin typeface="Times New Roman" panose="02020603050405020304" pitchFamily="18" charset="0"/>
                <a:cs typeface="Times New Roman" panose="02020603050405020304" pitchFamily="18" charset="0"/>
              </a:rPr>
              <a:t>ж. сағ. 21-ден 03 маусым 2022 ж. сағ. 21 дейін</a:t>
            </a:r>
          </a:p>
          <a:p>
            <a:pPr lvl="0" algn="just"/>
            <a:r>
              <a:rPr lang="kk-KZ" sz="1200" smtClean="0">
                <a:latin typeface="Times New Roman" panose="02020603050405020304" pitchFamily="18" charset="0"/>
                <a:cs typeface="Times New Roman" panose="02020603050405020304" pitchFamily="18" charset="0"/>
              </a:rPr>
              <a:t>Күндіз өткінші </a:t>
            </a:r>
            <a:r>
              <a:rPr lang="kk-KZ" sz="1200" dirty="0">
                <a:latin typeface="Times New Roman" panose="02020603050405020304" pitchFamily="18" charset="0"/>
                <a:cs typeface="Times New Roman" panose="02020603050405020304" pitchFamily="18" charset="0"/>
              </a:rPr>
              <a:t>жаңбыр, найзағай</a:t>
            </a:r>
            <a:r>
              <a:rPr lang="ru-RU" sz="1200" dirty="0" smtClean="0">
                <a:latin typeface="Times New Roman" panose="02020603050405020304" pitchFamily="18" charset="0"/>
                <a:cs typeface="Times New Roman" panose="02020603050405020304" pitchFamily="18" charset="0"/>
              </a:rPr>
              <a:t>.</a:t>
            </a:r>
            <a:r>
              <a:rPr lang="ru-RU" sz="1200" b="1"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кұші</a:t>
            </a:r>
            <a:r>
              <a:rPr lang="ru-RU" sz="1200" dirty="0" smtClean="0">
                <a:latin typeface="Times New Roman" panose="02020603050405020304" pitchFamily="18" charset="0"/>
                <a:cs typeface="Times New Roman" panose="02020603050405020304" pitchFamily="18" charset="0"/>
              </a:rPr>
              <a:t> 9-14 м/с.</a:t>
            </a:r>
            <a:r>
              <a:rPr lang="kk-KZ"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12-14, күндіз 24-26 градус жылы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2022 жылғы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маусымға </a:t>
            </a:r>
            <a:endParaRPr lang="kk-KZ" sz="1200" b="1" dirty="0" smtClean="0">
              <a:latin typeface="Times New Roman" panose="02020603050405020304" pitchFamily="18" charset="0"/>
              <a:cs typeface="Times New Roman" panose="02020603050405020304" pitchFamily="18" charset="0"/>
            </a:endParaRPr>
          </a:p>
          <a:p>
            <a:pPr lvl="0"/>
            <a:r>
              <a:rPr lang="ru-RU" sz="1200" b="1" dirty="0" smtClean="0">
                <a:latin typeface="Times New Roman" panose="02020603050405020304" pitchFamily="18" charset="0"/>
                <a:cs typeface="Times New Roman" panose="02020603050405020304" pitchFamily="18" charset="0"/>
              </a:rPr>
              <a:t>      03 </a:t>
            </a:r>
            <a:r>
              <a:rPr lang="ru-RU"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04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kk-KZ" sz="1200" dirty="0" smtClean="0">
                <a:latin typeface="Times New Roman" panose="02020603050405020304" pitchFamily="18" charset="0"/>
                <a:cs typeface="Times New Roman" panose="02020603050405020304" pitchFamily="18" charset="0"/>
              </a:rPr>
              <a:t>Жауын-шашынсыз. </a:t>
            </a:r>
            <a:r>
              <a:rPr lang="ru-RU" sz="1200" dirty="0" err="1">
                <a:latin typeface="Times New Roman" panose="02020603050405020304" pitchFamily="18" charset="0"/>
                <a:cs typeface="Times New Roman" panose="02020603050405020304" pitchFamily="18" charset="0"/>
              </a:rPr>
              <a:t>С</a:t>
            </a:r>
            <a:r>
              <a:rPr lang="ru-RU" sz="1200" dirty="0" err="1" smtClean="0">
                <a:latin typeface="Times New Roman" panose="02020603050405020304" pitchFamily="18" charset="0"/>
                <a:cs typeface="Times New Roman" panose="02020603050405020304" pitchFamily="18" charset="0"/>
              </a:rPr>
              <a:t>олтүстік</a:t>
            </a:r>
            <a:r>
              <a:rPr lang="kk-KZ" sz="1200" dirty="0" smtClean="0">
                <a:latin typeface="Times New Roman" panose="02020603050405020304" pitchFamily="18" charset="0"/>
                <a:cs typeface="Times New Roman" panose="02020603050405020304" pitchFamily="18" charset="0"/>
              </a:rPr>
              <a:t>-шығыстан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10-12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маусым</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8150" y="373186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1266" y="2131783"/>
            <a:ext cx="4396230" cy="1384995"/>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14140</TotalTime>
  <Words>565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2324</cp:revision>
  <cp:lastPrinted>2021-07-01T07:38:07Z</cp:lastPrinted>
  <dcterms:created xsi:type="dcterms:W3CDTF">2018-03-27T06:03:00Z</dcterms:created>
  <dcterms:modified xsi:type="dcterms:W3CDTF">2022-06-02T09:13:40Z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