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3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3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4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377882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6383" y="2269693"/>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31"/>
          <p:cNvSpPr>
            <a:spLocks noChangeArrowheads="1"/>
          </p:cNvSpPr>
          <p:nvPr/>
        </p:nvSpPr>
        <p:spPr bwMode="auto">
          <a:xfrm>
            <a:off x="128588" y="792163"/>
            <a:ext cx="4792662"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spcAft>
                <a:spcPts val="800"/>
              </a:spcAft>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13207</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2228</cp:revision>
  <cp:lastPrinted>2021-07-01T07:38:07Z</cp:lastPrinted>
  <dcterms:created xsi:type="dcterms:W3CDTF">2018-03-27T06:03:00Z</dcterms:created>
  <dcterms:modified xsi:type="dcterms:W3CDTF">2022-06-02T09:03:30Z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