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5363404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утром и днем кратковременный дождь, гроза, шквал.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северо-восточный 8-13, порывы 15-20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16-18,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27-29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 </a:t>
            </a: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северо-восточный 8-13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 16-18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03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июня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12812</TotalTime>
  <Words>618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2196</cp:revision>
  <cp:lastPrinted>2021-07-01T03:56:27Z</cp:lastPrinted>
  <dcterms:created xsi:type="dcterms:W3CDTF">2018-03-27T06:03:00Z</dcterms:created>
  <dcterms:modified xsi:type="dcterms:W3CDTF">2022-06-02T09:56:45Z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