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252652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46107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9-14 м/с. Температура воздуха ночью 7-9, днем 19-21тепла.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03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5-7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июня, ночью 03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16475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2484</cp:revision>
  <cp:lastPrinted>2021-11-30T05:55:24Z</cp:lastPrinted>
  <dcterms:created xsi:type="dcterms:W3CDTF">2018-03-27T06:03:00Z</dcterms:created>
  <dcterms:modified xsi:type="dcterms:W3CDTF">2022-06-01T12:42:36Z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