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152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719801"/>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sz="1200" b="1" dirty="0" smtClean="0">
                <a:latin typeface="Times New Roman" pitchFamily="18" charset="0"/>
                <a:cs typeface="Times New Roman" pitchFamily="18" charset="0"/>
              </a:rPr>
              <a:t>01 </a:t>
            </a:r>
            <a:r>
              <a:rPr lang="ru-RU" sz="1200" b="1" dirty="0" err="1" smtClean="0">
                <a:latin typeface="Times New Roman" pitchFamily="18" charset="0"/>
                <a:cs typeface="Times New Roman" pitchFamily="18" charset="0"/>
              </a:rPr>
              <a:t>маусым</a:t>
            </a:r>
            <a:r>
              <a:rPr lang="ru-RU" sz="1200" b="1" dirty="0" smtClean="0">
                <a:latin typeface="Times New Roman" pitchFamily="18" charset="0"/>
                <a:cs typeface="Times New Roman" pitchFamily="18" charset="0"/>
              </a:rPr>
              <a:t> </a:t>
            </a:r>
            <a:r>
              <a:rPr lang="ru-RU" sz="1200" b="1" smtClean="0">
                <a:latin typeface="Times New Roman" pitchFamily="18" charset="0"/>
                <a:cs typeface="Times New Roman" pitchFamily="18" charset="0"/>
              </a:rPr>
              <a:t>Т</a:t>
            </a:r>
            <a:r>
              <a:rPr lang="ru-RU" altLang="ru-RU" sz="1200" b="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56169276"/>
              </p:ext>
            </p:extLst>
          </p:nvPr>
        </p:nvGraphicFramePr>
        <p:xfrm>
          <a:off x="5014225" y="4167506"/>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02 маусымға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01 </a:t>
            </a:r>
            <a:r>
              <a:rPr lang="ru-RU" sz="1200" b="1" dirty="0" err="1" smtClean="0">
                <a:latin typeface="Times New Roman" pitchFamily="18" charset="0"/>
                <a:cs typeface="Times New Roman" pitchFamily="18" charset="0"/>
              </a:rPr>
              <a:t>маусым</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21-ден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02 </a:t>
            </a:r>
            <a:r>
              <a:rPr lang="ru-RU" sz="1200" b="1" dirty="0" err="1" smtClean="0">
                <a:latin typeface="Times New Roman" pitchFamily="18" charset="0"/>
                <a:cs typeface="Times New Roman" pitchFamily="18" charset="0"/>
              </a:rPr>
              <a:t>маусым</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21-ге </a:t>
            </a:r>
            <a:r>
              <a:rPr lang="ru-RU" sz="1200" b="1" dirty="0" err="1" smtClean="0">
                <a:latin typeface="Times New Roman" pitchFamily="18" charset="0"/>
                <a:cs typeface="Times New Roman" pitchFamily="18" charset="0"/>
              </a:rPr>
              <a:t>дейін</a:t>
            </a:r>
            <a:endParaRPr lang="ru-RU" sz="12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кей уақыттарда жаңбыр, найзағай. </a:t>
            </a:r>
            <a:r>
              <a:rPr lang="ru-RU" sz="1200" dirty="0" smtClean="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олтүстік-шығыстан жел соғады, күші 5-10 м/с. Ауа температурасы түнде 13-15, күндіз 22-24 градус жылы.</a:t>
            </a:r>
          </a:p>
          <a:p>
            <a:pPr algn="ctr"/>
            <a:r>
              <a:rPr lang="kk-KZ" altLang="ru-RU" sz="1200" b="1" dirty="0" smtClean="0">
                <a:latin typeface="Times New Roman" pitchFamily="18" charset="0"/>
                <a:ea typeface="Times New Roman KZ" pitchFamily="18" charset="0"/>
                <a:cs typeface="Times New Roman" pitchFamily="18" charset="0"/>
              </a:rPr>
              <a:t>03 маусым</a:t>
            </a:r>
          </a:p>
          <a:p>
            <a:pPr algn="ctr"/>
            <a:r>
              <a:rPr lang="ru-RU" sz="1200" b="1" dirty="0" smtClean="0">
                <a:latin typeface="Times New Roman" pitchFamily="18" charset="0"/>
                <a:ea typeface="Times New Roman KZ" pitchFamily="18" charset="0"/>
                <a:cs typeface="Times New Roman" pitchFamily="18" charset="0"/>
              </a:rPr>
              <a:t>2022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02</a:t>
            </a:r>
            <a:r>
              <a:rPr lang="kk-KZ" sz="1200" b="1" dirty="0" smtClean="0">
                <a:latin typeface="Times New Roman" pitchFamily="18" charset="0"/>
                <a:ea typeface="Times New Roman KZ" pitchFamily="18" charset="0"/>
                <a:cs typeface="Times New Roman" pitchFamily="18" charset="0"/>
              </a:rPr>
              <a:t> маусым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21-ден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03 </a:t>
            </a:r>
            <a:r>
              <a:rPr lang="ru-RU" sz="1200" b="1" dirty="0" err="1" smtClean="0">
                <a:latin typeface="Times New Roman" pitchFamily="18" charset="0"/>
                <a:ea typeface="Times New Roman KZ" pitchFamily="18" charset="0"/>
                <a:cs typeface="Times New Roman" pitchFamily="18" charset="0"/>
              </a:rPr>
              <a:t>маусым</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09-ға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С</a:t>
            </a:r>
            <a:r>
              <a:rPr lang="kk-KZ" sz="1200" dirty="0" smtClean="0">
                <a:latin typeface="Times New Roman" pitchFamily="18" charset="0"/>
                <a:cs typeface="Times New Roman" pitchFamily="18" charset="0"/>
              </a:rPr>
              <a:t>олтүстік-шығыстан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8-10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03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13356</TotalTime>
  <Words>548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2367</cp:revision>
  <cp:lastPrinted>2021-07-01T03:56:27Z</cp:lastPrinted>
  <dcterms:created xsi:type="dcterms:W3CDTF">2018-03-27T06:03:00Z</dcterms:created>
  <dcterms:modified xsi:type="dcterms:W3CDTF">2022-06-01T12:55:24Z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