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2208" y="67544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июня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 июня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Мало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облачно, без осадков.  Ветер северо-восточный 2-7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9-11,  днем 23-25тепла.</a:t>
            </a:r>
            <a:endParaRPr lang="kk-KZ" sz="120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 июня</a:t>
            </a:r>
            <a:endParaRPr lang="ru-RU" sz="1200" b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Ясно,  без осадков.  Ветер северо-западный 0-5 м/с.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8-10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 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июня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13589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402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6913" y="2172368"/>
            <a:ext cx="4680169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 июня,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5121" y="3238188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1 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16"/>
          <p:cNvSpPr txBox="1">
            <a:spLocks noChangeArrowheads="1"/>
          </p:cNvSpPr>
          <p:nvPr/>
        </p:nvSpPr>
        <p:spPr bwMode="auto">
          <a:xfrm>
            <a:off x="112713" y="555202"/>
            <a:ext cx="4810179" cy="2013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76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12988</TotalTime>
  <Words>669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2203</cp:revision>
  <cp:lastPrinted>2021-02-03T11:37:00Z</cp:lastPrinted>
  <dcterms:created xsi:type="dcterms:W3CDTF">2018-03-27T06:03:00Z</dcterms:created>
  <dcterms:modified xsi:type="dcterms:W3CDTF">2022-06-01T12:05:28Z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