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39412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1123" y="200197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54532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на поверхности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почвы заморозки 2 градуса,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03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14149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2394</cp:revision>
  <cp:lastPrinted>2021-07-01T03:56:27Z</cp:lastPrinted>
  <dcterms:created xsi:type="dcterms:W3CDTF">2018-03-27T06:03:00Z</dcterms:created>
  <dcterms:modified xsi:type="dcterms:W3CDTF">2022-06-01T13:01:53Z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