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5744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152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9153471"/>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02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02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солтүстік-шығыстан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5-7 градус жылы,  топырақ бетінде 2 градус үсік,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03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02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02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14062</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2474</cp:revision>
  <cp:lastPrinted>2021-07-01T03:56:27Z</cp:lastPrinted>
  <dcterms:created xsi:type="dcterms:W3CDTF">2018-03-27T06:03:00Z</dcterms:created>
  <dcterms:modified xsi:type="dcterms:W3CDTF">2022-06-01T13:01:49Z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