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2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ru-RU" sz="1200" b="1" dirty="0" smtClean="0">
                <a:solidFill>
                  <a:srgbClr val="000000"/>
                </a:solidFill>
                <a:latin typeface="Times New Roman" pitchFamily="18" charset="0"/>
                <a:cs typeface="Times New Roman" pitchFamily="18" charset="0"/>
              </a:rPr>
              <a:t>3</a:t>
            </a:r>
            <a:r>
              <a:rPr lang="kk-KZ" sz="1200" b="1" dirty="0" smtClean="0">
                <a:solidFill>
                  <a:srgbClr val="000000"/>
                </a:solidFill>
                <a:latin typeface="Times New Roman" pitchFamily="18" charset="0"/>
                <a:cs typeface="Times New Roman" pitchFamily="18" charset="0"/>
              </a:rPr>
              <a:t>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Ашық, жауын-шашынсыз. 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377882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6383" y="2269693"/>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a:t>
            </a:r>
            <a:r>
              <a:rPr lang="ru-RU" sz="1200" dirty="0" err="1" smtClean="0">
                <a:solidFill>
                  <a:schemeClr val="tx1"/>
                </a:solidFill>
                <a:latin typeface="Times New Roman" panose="02020603050405020304" pitchFamily="18" charset="0"/>
                <a:cs typeface="Times New Roman" panose="02020603050405020304" pitchFamily="18" charset="0"/>
              </a:rPr>
              <a:t>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31"/>
          <p:cNvSpPr>
            <a:spLocks noChangeArrowheads="1"/>
          </p:cNvSpPr>
          <p:nvPr/>
        </p:nvSpPr>
        <p:spPr bwMode="auto">
          <a:xfrm>
            <a:off x="120650" y="792163"/>
            <a:ext cx="4806950" cy="174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ea typeface="Calibri" panose="020F0502020204030204" pitchFamily="34" charset="0"/>
              <a:cs typeface="Times New Roman" panose="02020603050405020304" pitchFamily="18" charset="0"/>
            </a:endParaRPr>
          </a:p>
          <a:p>
            <a:pPr algn="just" eaLnBrk="1" hangingPunct="1">
              <a:lnSpc>
                <a:spcPct val="107000"/>
              </a:lnSpc>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ea typeface="Calibri" panose="020F0502020204030204" pitchFamily="34" charset="0"/>
              <a:cs typeface="Times New Roman" panose="02020603050405020304" pitchFamily="18" charset="0"/>
            </a:endParaRPr>
          </a:p>
          <a:p>
            <a:pPr algn="just" eaLnBrk="1" hangingPunct="1">
              <a:lnSpc>
                <a:spcPct val="107000"/>
              </a:lnSpc>
              <a:spcAft>
                <a:spcPts val="800"/>
              </a:spcAft>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13205</TotalTime>
  <Words>594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2229</cp:revision>
  <cp:lastPrinted>2021-07-01T07:38:07Z</cp:lastPrinted>
  <dcterms:created xsi:type="dcterms:W3CDTF">2018-03-27T06:03:00Z</dcterms:created>
  <dcterms:modified xsi:type="dcterms:W3CDTF">2022-06-01T12:07:07Z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