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852297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 маусым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 </a:t>
            </a:r>
            <a:r>
              <a:rPr 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8948" y="233968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2, 3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13737</TotalTime>
  <Words>612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2205</cp:revision>
  <cp:lastPrinted>2021-07-01T07:38:07Z</cp:lastPrinted>
  <dcterms:created xsi:type="dcterms:W3CDTF">2018-03-27T06:03:00Z</dcterms:created>
  <dcterms:modified xsi:type="dcterms:W3CDTF">2022-06-01T12:22:50Z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