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11235624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июня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01 июня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1484954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июня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Ветер западный, северо-западный 7-12 м/с. Температура воздуха ночью 5-7°, днем 12-14°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тепла.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5-10</a:t>
            </a:r>
            <a:r>
              <a:rPr lang="en-US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5-7° 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404577"/>
            <a:ext cx="4697050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239546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kk-KZ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14578</TotalTime>
  <Words>571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2189</cp:revision>
  <cp:lastPrinted>2021-10-14T11:15:53Z</cp:lastPrinted>
  <dcterms:created xsi:type="dcterms:W3CDTF">2018-03-27T06:03:00Z</dcterms:created>
  <dcterms:modified xsi:type="dcterms:W3CDTF">2022-06-01T12:46:19Z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