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0518267"/>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140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01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2999" y="114301"/>
            <a:ext cx="4824413" cy="1754326"/>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   01</a:t>
            </a:r>
            <a:r>
              <a:rPr lang="kk-KZ" altLang="ru-RU" sz="1200" b="1" dirty="0">
                <a:latin typeface="Times New Roman" panose="02020603050405020304" pitchFamily="18" charset="0"/>
                <a:cs typeface="Times New Roman" panose="02020603050405020304" pitchFamily="18" charset="0"/>
              </a:rPr>
              <a:t> маусым 2022 </a:t>
            </a:r>
            <a:r>
              <a:rPr lang="kk-KZ" altLang="ru-RU" sz="1200" b="1" dirty="0" smtClean="0">
                <a:latin typeface="Times New Roman" panose="02020603050405020304" pitchFamily="18" charset="0"/>
                <a:cs typeface="Times New Roman" panose="02020603050405020304" pitchFamily="18" charset="0"/>
              </a:rPr>
              <a:t>ж. сағ. 21-ден 02 маусым 2022 ж. сағ. 21 дейін</a:t>
            </a:r>
          </a:p>
          <a:p>
            <a:pPr lvl="0" algn="just"/>
            <a:r>
              <a:rPr lang="kk-KZ" sz="1200" dirty="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a:t>
            </a:r>
            <a:r>
              <a:rPr lang="ru-RU" sz="1200" b="1"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кұші</a:t>
            </a:r>
            <a:r>
              <a:rPr lang="ru-RU" sz="1200" dirty="0" smtClean="0">
                <a:latin typeface="Times New Roman" panose="02020603050405020304" pitchFamily="18" charset="0"/>
                <a:cs typeface="Times New Roman" panose="02020603050405020304" pitchFamily="18" charset="0"/>
              </a:rPr>
              <a:t> 9-14 м/с.</a:t>
            </a:r>
            <a:r>
              <a:rPr lang="kk-KZ"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5-7,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23-25 градус жылы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lvl="0"/>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2022 жылғы </a:t>
            </a:r>
            <a:r>
              <a:rPr lang="kk-KZ" sz="1200" b="1" dirty="0" smtClean="0">
                <a:latin typeface="Times New Roman" panose="02020603050405020304" pitchFamily="18" charset="0"/>
                <a:cs typeface="Times New Roman" panose="02020603050405020304" pitchFamily="18" charset="0"/>
              </a:rPr>
              <a:t>03 </a:t>
            </a:r>
            <a:r>
              <a:rPr lang="kk-KZ" sz="1200" b="1" dirty="0">
                <a:latin typeface="Times New Roman" panose="02020603050405020304" pitchFamily="18" charset="0"/>
                <a:cs typeface="Times New Roman" panose="02020603050405020304" pitchFamily="18" charset="0"/>
              </a:rPr>
              <a:t>маусымға </a:t>
            </a:r>
            <a:endParaRPr lang="kk-KZ" sz="1200" b="1" dirty="0" smtClean="0">
              <a:latin typeface="Times New Roman" panose="02020603050405020304" pitchFamily="18" charset="0"/>
              <a:cs typeface="Times New Roman" panose="02020603050405020304" pitchFamily="18" charset="0"/>
            </a:endParaRPr>
          </a:p>
          <a:p>
            <a:pPr lvl="0"/>
            <a:r>
              <a:rPr lang="ru-RU" sz="1200" b="1" dirty="0" smtClean="0">
                <a:latin typeface="Times New Roman" panose="02020603050405020304" pitchFamily="18" charset="0"/>
                <a:cs typeface="Times New Roman" panose="02020603050405020304" pitchFamily="18" charset="0"/>
              </a:rPr>
              <a:t>      02 </a:t>
            </a:r>
            <a:r>
              <a:rPr lang="ru-RU" sz="1200" b="1" dirty="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03 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lvl="0"/>
            <a:r>
              <a:rPr lang="kk-KZ" sz="1200" dirty="0" smtClean="0">
                <a:latin typeface="Times New Roman" panose="02020603050405020304" pitchFamily="18" charset="0"/>
                <a:cs typeface="Times New Roman" panose="02020603050405020304" pitchFamily="18" charset="0"/>
              </a:rPr>
              <a:t>Жауын-шашынсыз. </a:t>
            </a:r>
            <a:r>
              <a:rPr lang="ru-RU" sz="1200" dirty="0" err="1">
                <a:latin typeface="Times New Roman" panose="02020603050405020304" pitchFamily="18" charset="0"/>
                <a:cs typeface="Times New Roman" panose="02020603050405020304" pitchFamily="18" charset="0"/>
              </a:rPr>
              <a:t>С</a:t>
            </a:r>
            <a:r>
              <a:rPr lang="ru-RU" sz="1200" dirty="0" err="1" smtClean="0">
                <a:latin typeface="Times New Roman" panose="02020603050405020304" pitchFamily="18" charset="0"/>
                <a:cs typeface="Times New Roman" panose="02020603050405020304" pitchFamily="18" charset="0"/>
              </a:rPr>
              <a:t>олтүстік</a:t>
            </a:r>
            <a:r>
              <a:rPr lang="kk-KZ" sz="1200" dirty="0" smtClean="0">
                <a:latin typeface="Times New Roman" panose="02020603050405020304" pitchFamily="18" charset="0"/>
                <a:cs typeface="Times New Roman" panose="02020603050405020304" pitchFamily="18" charset="0"/>
              </a:rPr>
              <a:t>-батыстан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9-14 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10-12 </a:t>
            </a:r>
            <a:r>
              <a:rPr lang="ru-RU" sz="1200" dirty="0">
                <a:solidFill>
                  <a:prstClr val="black"/>
                </a:solidFill>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404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470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032" y="4104371"/>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solidFill>
                  <a:prstClr val="black"/>
                </a:solidFill>
                <a:latin typeface="Times New Roman" panose="02020603050405020304" pitchFamily="18" charset="0"/>
                <a:cs typeface="Times New Roman" panose="02020603050405020304" pitchFamily="18" charset="0"/>
              </a:rPr>
              <a:t> </a:t>
            </a:r>
            <a:endParaRPr lang="kk-KZ" altLang="ru-RU" sz="1200" b="1" dirty="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08673" y="3540055"/>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1266" y="2131783"/>
            <a:ext cx="439623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02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03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14134</TotalTime>
  <Words>561</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2322</cp:revision>
  <cp:lastPrinted>2021-07-01T07:38:07Z</cp:lastPrinted>
  <dcterms:created xsi:type="dcterms:W3CDTF">2018-03-27T06:03:00Z</dcterms:created>
  <dcterms:modified xsi:type="dcterms:W3CDTF">2022-06-01T12:26:12Z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