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939D257C-C178-4864-81E5-1881C09AE3B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B8CE3E-0CB3-4FB1-825D-B9ABC00C1D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16843A-8D9F-4404-BB59-C7B86B2BF3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1A943E-0373-4530-BC44-32BA74C51E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94661B-1369-4B28-8738-F77A73F9D46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AB649C-4169-4E3E-8ACA-5CBCA1E6CE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2C5D9-1A67-4D77-8BF7-12BBF82353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5E9BE-CCE7-44C2-8996-3173D75C1C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9EED6E-E1E5-4DA1-BB8A-43993953CF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BAA77E-3D41-4FE4-A1FD-E8EA9971B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8B1D11-E3E0-4270-9869-694708FAC2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CAAC9-2998-45F0-BFA7-AB82E7E891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E874979-B958-49EB-A916-2B9B9B2571C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152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01 июня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21097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02 июня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01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02 июня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днем дождь, гроза. Ветер северо-восточный 2-7, при грозе порывы 12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13-15</a:t>
            </a:r>
            <a:r>
              <a:rPr lang="ru-RU">
                <a:solidFill>
                  <a:schemeClr val="tx1"/>
                </a:solidFill>
              </a:rPr>
              <a:t>, днем 22-24 тепла.</a:t>
            </a:r>
          </a:p>
          <a:p>
            <a:pPr algn="just"/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03 июня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02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03 июня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дождь, гроза, град</a:t>
            </a:r>
            <a:r>
              <a:rPr lang="kk-KZ">
                <a:solidFill>
                  <a:schemeClr val="tx1"/>
                </a:solidFill>
              </a:rPr>
              <a:t>.</a:t>
            </a:r>
            <a:r>
              <a:rPr lang="ru-RU">
                <a:solidFill>
                  <a:schemeClr val="tx1"/>
                </a:solidFill>
              </a:rPr>
              <a:t> Ветер северо-восточный 3-8, при грозе порывы 13 м/с. Температура воздуха 10-12 тепла.</a:t>
            </a:r>
            <a:r>
              <a:rPr lang="ru-RU"/>
              <a:t>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02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юня, ночью 03 июня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 июня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0868798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14023</TotalTime>
  <Words>755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2421</cp:revision>
  <cp:lastPrinted>2021-07-01T09:11:30Z</cp:lastPrinted>
  <dcterms:created xsi:type="dcterms:W3CDTF">2018-03-27T06:03:00Z</dcterms:created>
  <dcterms:modified xsi:type="dcterms:W3CDTF">2022-06-01T12:10:22Z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