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56041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№152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июня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1988741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июня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Дождь, гроза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</a:t>
            </a:r>
            <a:r>
              <a:rPr 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северо-западный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7-12, утром и днем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15-18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17-19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5-10</a:t>
            </a:r>
            <a:r>
              <a:rPr lang="en-US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997833" y="3180354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186798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15734</TotalTime>
  <Words>628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2258</cp:revision>
  <cp:lastPrinted>2021-10-18T15:52:53Z</cp:lastPrinted>
  <dcterms:created xsi:type="dcterms:W3CDTF">2018-03-27T06:03:00Z</dcterms:created>
  <dcterms:modified xsi:type="dcterms:W3CDTF">2022-06-01T12:59:53Z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