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3899390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№152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по 21 ч 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 5-10 м/с. Температура воздуха ночью 8-10,  днем 18-20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 5-10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ночью 10-12 тепла.</a:t>
            </a:r>
            <a:endParaRPr lang="ru-RU" sz="12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72073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46570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13695</TotalTime>
  <Words>618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2150</cp:revision>
  <cp:lastPrinted>2021-07-01T03:56:27Z</cp:lastPrinted>
  <dcterms:created xsi:type="dcterms:W3CDTF">2018-03-27T06:03:00Z</dcterms:created>
  <dcterms:modified xsi:type="dcterms:W3CDTF">2022-06-01T12:22:56Z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