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0896564"/>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31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54160393"/>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390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01 маусымда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       2022 </a:t>
            </a:r>
            <a:r>
              <a:rPr lang="ru-RU" altLang="ru-RU" sz="1200" b="1" dirty="0" smtClean="0">
                <a:latin typeface="Times New Roman" pitchFamily="18" charset="0"/>
                <a:cs typeface="Times New Roman" pitchFamily="18" charset="0"/>
              </a:rPr>
              <a:t>ж. </a:t>
            </a:r>
            <a:r>
              <a:rPr lang="kk-KZ" altLang="ru-RU" sz="1200" b="1" dirty="0">
                <a:latin typeface="Times New Roman" pitchFamily="18" charset="0"/>
                <a:cs typeface="Times New Roman" pitchFamily="18" charset="0"/>
              </a:rPr>
              <a:t>31 мамыр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01 маусымға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Түнде жаңбыр, найзағай, бұршақ., дауыл. Солтүстік-батыстан, солтүстіктен жел соғады, күші 15-20, күндіз екпіні 25 м/с. Ауа температурасы түнде 10-12, күндіз 17-19 градус жылы.</a:t>
            </a:r>
          </a:p>
          <a:p>
            <a:pPr indent="182563" algn="ct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02 маусымға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01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02 маусымға  </a:t>
            </a:r>
            <a:r>
              <a:rPr lang="ru-RU" sz="1200" b="1" dirty="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Солтүстік-батыстан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12943</TotalTime>
  <Words>573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2313</cp:revision>
  <cp:lastPrinted>2021-07-01T03:56:27Z</cp:lastPrinted>
  <dcterms:created xsi:type="dcterms:W3CDTF">2018-03-27T06:03:00Z</dcterms:created>
  <dcterms:modified xsi:type="dcterms:W3CDTF">2022-05-31T06:28:15Z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