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179009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01, ночью 02 июня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746235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июня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Ясно, без осадков. Ветер северо-восточный с переходом на северо-западный 7-12 м/с. Температура воздуха ночью 19-21, днем 29-31 тепла.</a:t>
            </a: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июня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ночью 23-25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14183</TotalTime>
  <Words>603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2167</cp:revision>
  <cp:lastPrinted>2021-10-15T03:50:29Z</cp:lastPrinted>
  <dcterms:created xsi:type="dcterms:W3CDTF">2018-03-27T06:03:00Z</dcterms:created>
  <dcterms:modified xsi:type="dcterms:W3CDTF">2022-05-31T06:40:58Z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