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1221126"/>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kk-KZ" altLang="ru-RU" sz="1200" b="1" dirty="0">
                <a:solidFill>
                  <a:srgbClr val="000000"/>
                </a:solidFill>
                <a:latin typeface="Times New Roman" panose="02020603050405020304" pitchFamily="18" charset="0"/>
                <a:cs typeface="Times New Roman" panose="02020603050405020304" pitchFamily="18" charset="0"/>
              </a:rPr>
              <a:t>1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7445327"/>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13398</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2021-07-01T07:38:07Z</cp:lastPrinted>
  <dcterms:created xsi:type="dcterms:W3CDTF">2018-03-27T06:03:00Z</dcterms:created>
  <dcterms:modified xsi:type="dcterms:W3CDTF">2022-05-31T06:52:01Z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