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6735930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№151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37002713"/>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150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1023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15888"/>
            <a:ext cx="473754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01</a:t>
            </a:r>
            <a:r>
              <a:rPr lang="kk-KZ" sz="1200" b="1" dirty="0">
                <a:solidFill>
                  <a:srgbClr val="000000"/>
                </a:solidFill>
                <a:latin typeface="Times New Roman" panose="02020603050405020304" pitchFamily="18" charset="0"/>
                <a:cs typeface="Times New Roman" panose="02020603050405020304" pitchFamily="18" charset="0"/>
                <a:sym typeface="+mn-ea"/>
              </a:rPr>
              <a:t> маусымға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31 </a:t>
            </a:r>
            <a:r>
              <a:rPr lang="ru-RU" altLang="ru-RU" sz="1200" b="1" dirty="0" err="1">
                <a:solidFill>
                  <a:prstClr val="black"/>
                </a:solidFill>
                <a:latin typeface="Times New Roman" panose="02020603050405020304" pitchFamily="18" charset="0"/>
                <a:cs typeface="Times New Roman" panose="02020603050405020304" pitchFamily="18" charset="0"/>
              </a:rPr>
              <a:t>мамырдың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01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Жаңбыр. Жел оңтүстік-батыстан 5-10 м/с. Ауа температурасы түнде 10-12°, күндіз 22-24</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02 маусымға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01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02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Жаңбыр. Жел батыстан 7-12</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7-9°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3995" y="219290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01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02 </a:t>
            </a:r>
            <a:r>
              <a:rPr lang="ru-RU" sz="1200" dirty="0" err="1">
                <a:solidFill>
                  <a:prstClr val="black"/>
                </a:solidFill>
                <a:latin typeface="Times New Roman" panose="02020603050405020304" pitchFamily="18" charset="0"/>
                <a:cs typeface="Times New Roman" panose="02020603050405020304" pitchFamily="18" charset="0"/>
              </a:rPr>
              <a:t>маусымға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14024</TotalTime>
  <Words>543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2215</cp:revision>
  <cp:lastPrinted>2021-07-01T03:56:27Z</cp:lastPrinted>
  <dcterms:created xsi:type="dcterms:W3CDTF">2018-03-27T06:03:00Z</dcterms:created>
  <dcterms:modified xsi:type="dcterms:W3CDTF">2022-05-31T08:29:08Z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