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6149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№151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31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31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01 июня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северо-восточный 2-7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11-13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, днем 23-25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02 июня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01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02 июня</a:t>
            </a: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западный 3-8 м/с. Температура воздуха 11-13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01 июня, ночью 02 июня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13156</TotalTime>
  <Words>757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2263</cp:revision>
  <cp:lastPrinted>2021-07-01T09:11:30Z</cp:lastPrinted>
  <dcterms:created xsi:type="dcterms:W3CDTF">2018-03-27T06:03:00Z</dcterms:created>
  <dcterms:modified xsi:type="dcterms:W3CDTF">2022-05-31T08:33:48Z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