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53098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tabLst>
                <a:tab pos="180975" algn="l"/>
              </a:tabLst>
            </a:pPr>
            <a:r>
              <a:rPr lang="ru-RU" sz="1200" dirty="0">
                <a:solidFill>
                  <a:schemeClr val="tx1"/>
                </a:solidFill>
                <a:latin typeface="Times New Roman" panose="02020603050405020304" pitchFamily="18" charset="0"/>
                <a:cs typeface="Times New Roman" panose="02020603050405020304" pitchFamily="18" charset="0"/>
              </a:rPr>
              <a:t>01, 2022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141150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Ашық, жауын-шашынсыз. Жел солтүстік-шығыстан, солтүстік-батысқа ауысады, күші 7-12 м/с. Ауа температурасы түнде 19-21, күндіз 29-31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02 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Ашық</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21041</TotalTime>
  <Words>588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2224</cp:revision>
  <cp:lastPrinted>2021-07-01T07:38:07Z</cp:lastPrinted>
  <dcterms:created xsi:type="dcterms:W3CDTF">2018-03-27T06:03:00Z</dcterms:created>
  <dcterms:modified xsi:type="dcterms:W3CDTF">2022-05-31T06:40:28Z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