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16669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01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северо-восточный 5-10 м/с. Температура воздуха ночью 11-13, днем 29-31 тепла. 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02 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Небольшая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3-8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12-14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50711"/>
            <a:ext cx="4680169" cy="276999"/>
          </a:xfrm>
          <a:prstGeom prst="rect">
            <a:avLst/>
          </a:prstGeom>
          <a:solidFill>
            <a:srgbClr val="FF990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679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2192</cp:revision>
  <cp:lastPrinted>2021-07-01T03:56:27Z</cp:lastPrinted>
  <dcterms:created xsi:type="dcterms:W3CDTF">2018-03-27T06:03:00Z</dcterms:created>
  <dcterms:modified xsi:type="dcterms:W3CDTF">2022-05-31T06:27:26Z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