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3563350"/>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784266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4337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257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01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31 </a:t>
            </a:r>
            <a:r>
              <a:rPr lang="ru-RU" altLang="ru-RU" sz="1200" b="1" dirty="0" err="1">
                <a:solidFill>
                  <a:srgbClr val="000000"/>
                </a:solidFill>
                <a:latin typeface="Times New Roman" panose="02020603050405020304" pitchFamily="18" charset="0"/>
                <a:cs typeface="Times New Roman" panose="02020603050405020304" pitchFamily="18" charset="0"/>
              </a:rPr>
              <a:t>мамырдан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01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 Күндіз кей уақыттарда жаңбыр. </a:t>
            </a:r>
            <a:r>
              <a:rPr lang="ru-RU" sz="1200" kern="1400" dirty="0">
                <a:solidFill>
                  <a:srgbClr val="000000"/>
                </a:solidFill>
                <a:latin typeface="Times New Roman" panose="02020603050405020304" pitchFamily="18" charset="0"/>
                <a:cs typeface="Times New Roman" panose="02020603050405020304" pitchFamily="18" charset="0"/>
              </a:rPr>
              <a:t>С</a:t>
            </a:r>
            <a:r>
              <a:rPr lang="kk-KZ" sz="1200" kern="1400" dirty="0">
                <a:solidFill>
                  <a:srgbClr val="000000"/>
                </a:solidFill>
                <a:latin typeface="Times New Roman" panose="02020603050405020304" pitchFamily="18" charset="0"/>
                <a:cs typeface="Times New Roman" panose="02020603050405020304" pitchFamily="18" charset="0"/>
              </a:rPr>
              <a:t>олтүстік-б</a:t>
            </a:r>
            <a:r>
              <a:rPr lang="ru-RU" sz="1200" dirty="0" err="1">
                <a:latin typeface="Times New Roman" panose="02020603050405020304" pitchFamily="18" charset="0"/>
                <a:cs typeface="Times New Roman" panose="02020603050405020304" pitchFamily="18" charset="0"/>
              </a:rPr>
              <a:t>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 күші</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a:t>
            </a:r>
            <a:r>
              <a:rPr lang="kk-KZ" sz="1200" dirty="0">
                <a:latin typeface="Times New Roman" panose="02020603050405020304" pitchFamily="18" charset="0"/>
                <a:cs typeface="Times New Roman" panose="02020603050405020304" pitchFamily="18" charset="0"/>
              </a:rPr>
              <a:t>, күндіз екпіні 15-20 м/с. Ауа температурасы түнде 10-12, күндіз 16-18 жылы.</a:t>
            </a:r>
          </a:p>
          <a:p>
            <a:pPr algn="just"/>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02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01 маусымнан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02 </a:t>
            </a:r>
            <a:r>
              <a:rPr lang="kk-KZ" sz="1200" b="1" dirty="0">
                <a:latin typeface="Times New Roman" panose="02020603050405020304" pitchFamily="18" charset="0"/>
                <a:cs typeface="Times New Roman" panose="02020603050405020304" pitchFamily="18" charset="0"/>
              </a:rPr>
              <a:t>маусымға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 Түнде аздаған жаңбыр.</a:t>
            </a:r>
            <a:r>
              <a:rPr lang="kk-KZ" sz="1200" kern="1400" dirty="0">
                <a:solidFill>
                  <a:srgbClr val="000000"/>
                </a:solidFill>
                <a:latin typeface="Times New Roman" panose="02020603050405020304" pitchFamily="18" charset="0"/>
                <a:cs typeface="Times New Roman" panose="02020603050405020304" pitchFamily="18" charset="0"/>
              </a:rPr>
              <a:t> </a:t>
            </a:r>
            <a:r>
              <a:rPr lang="ru-RU" sz="1200" kern="1400" dirty="0">
                <a:solidFill>
                  <a:srgbClr val="000000"/>
                </a:solidFill>
                <a:latin typeface="Times New Roman" panose="02020603050405020304" pitchFamily="18" charset="0"/>
                <a:cs typeface="Times New Roman" panose="02020603050405020304" pitchFamily="18" charset="0"/>
              </a:rPr>
              <a:t>С</a:t>
            </a:r>
            <a:r>
              <a:rPr lang="kk-KZ" sz="1200" kern="1400" dirty="0">
                <a:solidFill>
                  <a:srgbClr val="000000"/>
                </a:solidFill>
                <a:latin typeface="Times New Roman" panose="02020603050405020304" pitchFamily="18" charset="0"/>
                <a:cs typeface="Times New Roman" panose="02020603050405020304" pitchFamily="18" charset="0"/>
              </a:rPr>
              <a:t>олтүстік-б</a:t>
            </a:r>
            <a:r>
              <a:rPr lang="ru-RU" sz="1200" dirty="0" err="1">
                <a:latin typeface="Times New Roman" panose="02020603050405020304" pitchFamily="18" charset="0"/>
                <a:cs typeface="Times New Roman" panose="02020603050405020304" pitchFamily="18" charset="0"/>
              </a:rPr>
              <a:t>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7-9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2022 </a:t>
            </a:r>
            <a:r>
              <a:rPr lang="ru-RU" sz="1200" dirty="0" err="1">
                <a:solidFill>
                  <a:schemeClr val="tx1"/>
                </a:solidFill>
                <a:latin typeface="Times New Roman" pitchFamily="18" charset="0"/>
                <a:cs typeface="Times New Roman" pitchFamily="18" charset="0"/>
              </a:rPr>
              <a:t>жылдың</a:t>
            </a:r>
            <a:r>
              <a:rPr lang="ru-RU" sz="1200">
                <a:solidFill>
                  <a:schemeClr val="tx1"/>
                </a:solidFill>
                <a:latin typeface="Times New Roman" pitchFamily="18" charset="0"/>
                <a:cs typeface="Times New Roman" pitchFamily="18" charset="0"/>
              </a:rPr>
              <a:t> </a:t>
            </a:r>
            <a:r>
              <a:rPr lang="ru-RU" sz="1200" smtClean="0">
                <a:solidFill>
                  <a:schemeClr val="tx1"/>
                </a:solidFill>
                <a:latin typeface="Times New Roman" pitchFamily="18" charset="0"/>
                <a:cs typeface="Times New Roman" pitchFamily="18" charset="0"/>
              </a:rPr>
              <a:t>01, 02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14648</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2297</cp:revision>
  <cp:lastPrinted>2021-11-30T05:55:07Z</cp:lastPrinted>
  <dcterms:created xsi:type="dcterms:W3CDTF">2018-03-27T06:03:00Z</dcterms:created>
  <dcterms:modified xsi:type="dcterms:W3CDTF">2022-05-31T06:44:27Z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