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734474"/>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199588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01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31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01 </a:t>
            </a:r>
            <a:r>
              <a:rPr lang="ru-RU" sz="1200" b="1" dirty="0" err="1">
                <a:latin typeface="Times New Roman" pitchFamily="18" charset="0"/>
                <a:cs typeface="Times New Roman" pitchFamily="18" charset="0"/>
              </a:rPr>
              <a:t>маусым</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кей уақыттарда жаңбыр, найзағай. </a:t>
            </a:r>
            <a:r>
              <a:rPr lang="ru-RU" sz="1200" dirty="0">
                <a:latin typeface="Times New Roman" pitchFamily="18" charset="0"/>
                <a:cs typeface="Times New Roman" pitchFamily="18" charset="0"/>
              </a:rPr>
              <a:t>С</a:t>
            </a:r>
            <a:r>
              <a:rPr lang="kk-KZ" sz="1200" dirty="0">
                <a:latin typeface="Times New Roman" pitchFamily="18" charset="0"/>
                <a:cs typeface="Times New Roman" pitchFamily="18" charset="0"/>
              </a:rPr>
              <a:t>олтүстік-шығыстан жел соғады, күші 7-12, найзағайдан екпіні 15-20 м/с. Ауа температурасы түнде 11-13, күндіз 22-24 градус жылы.</a:t>
            </a: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a:t>
            </a:r>
            <a:r>
              <a:rPr lang="kk-KZ" altLang="ru-RU" sz="1200" b="1" dirty="0">
                <a:latin typeface="Times New Roman" pitchFamily="18" charset="0"/>
                <a:ea typeface="Times New Roman KZ" pitchFamily="18" charset="0"/>
                <a:cs typeface="Times New Roman" pitchFamily="18" charset="0"/>
              </a:rPr>
              <a:t>маусым</a:t>
            </a:r>
          </a:p>
          <a:p>
            <a:pPr algn="ctr"/>
            <a:r>
              <a:rPr lang="ru-RU" sz="1200" b="1" dirty="0">
                <a:latin typeface="Times New Roman" pitchFamily="18" charset="0"/>
                <a:ea typeface="Times New Roman KZ" pitchFamily="18" charset="0"/>
                <a:cs typeface="Times New Roman" pitchFamily="18" charset="0"/>
              </a:rPr>
              <a:t>2022 </a:t>
            </a:r>
            <a:r>
              <a:rPr lang="ru-RU" sz="1200" b="1" dirty="0" smtClean="0">
                <a:latin typeface="Times New Roman" pitchFamily="18" charset="0"/>
                <a:ea typeface="Times New Roman KZ" pitchFamily="18" charset="0"/>
                <a:cs typeface="Times New Roman" pitchFamily="18" charset="0"/>
              </a:rPr>
              <a:t>ж. </a:t>
            </a:r>
            <a:r>
              <a:rPr lang="ru-RU" sz="1200" b="1" dirty="0">
                <a:latin typeface="Times New Roman" pitchFamily="18" charset="0"/>
                <a:ea typeface="Times New Roman KZ" pitchFamily="18" charset="0"/>
                <a:cs typeface="Times New Roman" pitchFamily="18" charset="0"/>
              </a:rPr>
              <a:t>01</a:t>
            </a:r>
            <a:r>
              <a:rPr lang="kk-KZ" sz="1200" b="1" dirty="0">
                <a:latin typeface="Times New Roman" pitchFamily="18" charset="0"/>
                <a:ea typeface="Times New Roman KZ" pitchFamily="18" charset="0"/>
                <a:cs typeface="Times New Roman" pitchFamily="18" charset="0"/>
              </a:rPr>
              <a:t> маусым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02 </a:t>
            </a:r>
            <a:r>
              <a:rPr lang="ru-RU" sz="1200" b="1" dirty="0" err="1">
                <a:latin typeface="Times New Roman" pitchFamily="18" charset="0"/>
                <a:ea typeface="Times New Roman KZ" pitchFamily="18" charset="0"/>
                <a:cs typeface="Times New Roman" pitchFamily="18" charset="0"/>
              </a:rPr>
              <a:t>маусым</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олтүстік-шығыстан жел соғады, күші 3-8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12-14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35208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err="1">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13039</TotalTime>
  <Words>560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2248</cp:revision>
  <cp:lastPrinted>2021-07-01T03:56:27Z</cp:lastPrinted>
  <dcterms:created xsi:type="dcterms:W3CDTF">2018-03-27T06:03:00Z</dcterms:created>
  <dcterms:modified xsi:type="dcterms:W3CDTF">2022-05-31T08:40:55Z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