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1268141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 маусымға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31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 </a:t>
            </a:r>
            <a:r>
              <a:rPr lang="ru-RU" altLang="ru-RU" sz="1200" b="1" dirty="0" err="1">
                <a:solidFill>
                  <a:srgbClr val="000000"/>
                </a:solidFill>
                <a:latin typeface="Times New Roman" pitchFamily="18" charset="0"/>
                <a:cs typeface="Times New Roman" pitchFamily="18" charset="0"/>
              </a:rPr>
              <a:t>маусым</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Солтүстіктен, солтүстік-шығыстан жел соғады, күші 2-7, күндіз екпіні 10 м/с. Ауа температурасы түнде 9-11, күндіз 22-24 градус жылы болады.</a:t>
            </a:r>
            <a:r>
              <a:rPr lang="ru-RU" sz="1200" b="1" dirty="0">
                <a:solidFill>
                  <a:srgbClr val="000000"/>
                </a:solidFill>
                <a:latin typeface="Times New Roman" pitchFamily="18" charset="0"/>
                <a:cs typeface="Times New Roman" pitchFamily="18" charset="0"/>
              </a:rPr>
              <a:t> </a:t>
            </a: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 </a:t>
            </a:r>
            <a:r>
              <a:rPr lang="ru-RU" sz="1200" b="1" dirty="0" err="1">
                <a:solidFill>
                  <a:srgbClr val="000000"/>
                </a:solidFill>
                <a:latin typeface="Times New Roman" pitchFamily="18" charset="0"/>
                <a:cs typeface="Times New Roman" pitchFamily="18" charset="0"/>
              </a:rPr>
              <a:t>маусым</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 </a:t>
            </a:r>
            <a:r>
              <a:rPr lang="ru-RU" sz="1200" b="1" dirty="0" err="1">
                <a:solidFill>
                  <a:srgbClr val="000000"/>
                </a:solidFill>
                <a:latin typeface="Times New Roman" pitchFamily="18" charset="0"/>
                <a:cs typeface="Times New Roman" pitchFamily="18" charset="0"/>
              </a:rPr>
              <a:t>маусым</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Ашық, жауын-шашынсыз. Солтүстік-шығыстан жел соғады, күші 3-8 м/с. Ауа температурасы 8-10 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6893964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6383" y="2269693"/>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7"/>
          <p:cNvSpPr>
            <a:spLocks noChangeArrowheads="1"/>
          </p:cNvSpPr>
          <p:nvPr/>
        </p:nvSpPr>
        <p:spPr bwMode="auto">
          <a:xfrm>
            <a:off x="219694" y="923210"/>
            <a:ext cx="4697413" cy="167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13258</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2225</cp:revision>
  <cp:lastPrinted>2021-07-01T07:38:07Z</cp:lastPrinted>
  <dcterms:created xsi:type="dcterms:W3CDTF">2018-03-27T06:03:00Z</dcterms:created>
  <dcterms:modified xsi:type="dcterms:W3CDTF">2022-06-07T03:58:12Z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