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8" d="100"/>
          <a:sy n="118" d="100"/>
        </p:scale>
        <p:origin x="-202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343576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9403" y="141874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31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 июня 2022 г.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еременная облачность, без осадков. Ветер северный, северо-восточный 2-7, днем порывы 10 м/с. Температура воздуха ночью 9-11, днем 22-24 тепла.</a:t>
            </a:r>
            <a:endParaRPr lang="kk-KZ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 июня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 июня 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Ясно, без осадков. Ветер северо-восточный 3-8 м/с.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8-10 тепла. 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мая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07178853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670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6913" y="2172368"/>
            <a:ext cx="4680169" cy="830997"/>
          </a:xfrm>
          <a:prstGeom prst="rect">
            <a:avLst/>
          </a:prstGeom>
          <a:solidFill>
            <a:srgbClr val="FA842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июня, ночью 2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накоплению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5121" y="3238188"/>
            <a:ext cx="4680169" cy="276999"/>
          </a:xfrm>
          <a:prstGeom prst="rect">
            <a:avLst/>
          </a:prstGeom>
          <a:solidFill>
            <a:srgbClr val="FA842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1 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" name="TextBox 19"/>
          <p:cNvSpPr txBox="1">
            <a:spLocks noChangeArrowheads="1"/>
          </p:cNvSpPr>
          <p:nvPr/>
        </p:nvSpPr>
        <p:spPr bwMode="auto">
          <a:xfrm>
            <a:off x="126096" y="712027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12932</TotalTime>
  <Words>677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2195</cp:revision>
  <cp:lastPrinted>2021-02-03T11:37:00Z</cp:lastPrinted>
  <dcterms:created xsi:type="dcterms:W3CDTF">2018-03-27T06:03:00Z</dcterms:created>
  <dcterms:modified xsi:type="dcterms:W3CDTF">2022-06-07T03:57:41Z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