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3363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527" y="211363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июня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Ночью дождь, гроза, град, шквал. Ветер северо-западный, северный               15-20, днем порывы 25 м/с. Температура воздуха ночью 10-12, днем 17-19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02 июня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9595" y="317665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12967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2307</cp:revision>
  <cp:lastPrinted>2021-07-01T03:56:27Z</cp:lastPrinted>
  <dcterms:created xsi:type="dcterms:W3CDTF">2018-03-27T06:03:00Z</dcterms:created>
  <dcterms:modified xsi:type="dcterms:W3CDTF">2022-05-31T06:29:19Z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