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6455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10-12, 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13052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2022-05-31T06:52:26Z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