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24074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3118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июня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/>
                <a:cs typeface="Times New Roman"/>
              </a:rPr>
              <a:t>Без осадков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Ветер юго-западный с переходом на северо-западный 9-14 м/с. Температура воздуха ночью 13-15, днем 28-30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02 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/>
                <a:cs typeface="Times New Roman"/>
              </a:rPr>
              <a:t>Без осадков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Ветер северо-западный 9-14 м/с. Температура воздуха ночью 13-15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566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2218</cp:revision>
  <cp:lastPrinted>2022-01-19T06:52:39Z</cp:lastPrinted>
  <dcterms:created xsi:type="dcterms:W3CDTF">2018-03-27T06:03:00Z</dcterms:created>
  <dcterms:modified xsi:type="dcterms:W3CDTF">2022-05-31T06:43:30Z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