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4049989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3740" y="227298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8-10, днём 23-25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indent="180975" algn="just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 июня</a:t>
            </a:r>
          </a:p>
          <a:p>
            <a:pPr lvl="0" indent="180975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3-5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12858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2257</cp:revision>
  <cp:lastPrinted>2021-07-01T03:56:27Z</cp:lastPrinted>
  <dcterms:created xsi:type="dcterms:W3CDTF">2018-03-27T06:03:00Z</dcterms:created>
  <dcterms:modified xsi:type="dcterms:W3CDTF">2022-05-31T08:36:15Z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