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5446961"/>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31 мамыр 2022 ж. сағ. 21-ден 01 маусым 2022 ж. сағ. 21 дейін</a:t>
            </a:r>
          </a:p>
          <a:p>
            <a:pPr lvl="0" indent="180975"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02 маусымға </a:t>
            </a:r>
          </a:p>
          <a:p>
            <a:pPr lvl="0"/>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299910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13537</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2285</cp:revision>
  <cp:lastPrinted>2021-07-01T07:38:07Z</cp:lastPrinted>
  <dcterms:created xsi:type="dcterms:W3CDTF">2018-03-27T06:03:00Z</dcterms:created>
  <dcterms:modified xsi:type="dcterms:W3CDTF">2022-05-31T06:41:45Z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