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7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922685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80380524"/>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01 </a:t>
            </a:r>
            <a:r>
              <a:rPr lang="ru-RU" sz="1200" b="1" dirty="0" err="1">
                <a:latin typeface="Times New Roman" pitchFamily="18" charset="0"/>
                <a:cs typeface="Times New Roman" pitchFamily="18" charset="0"/>
              </a:rPr>
              <a:t>маусымға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kk-KZ" sz="1200" dirty="0">
                <a:latin typeface="Times New Roman" pitchFamily="18" charset="0"/>
                <a:cs typeface="Times New Roman" pitchFamily="18" charset="0"/>
              </a:rPr>
              <a:t>         </a:t>
            </a:r>
          </a:p>
          <a:p>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a:t>
            </a:r>
            <a:r>
              <a:rPr lang="kk-KZ" sz="1200" dirty="0">
                <a:latin typeface="Times New Roman"/>
              </a:rPr>
              <a:t>Оң</a:t>
            </a:r>
            <a:r>
              <a:rPr lang="kk-KZ" sz="1200" dirty="0">
                <a:latin typeface="Times New Roman"/>
                <a:ea typeface="Calibri"/>
              </a:rPr>
              <a:t>түстік-батыстан соғатын жел</a:t>
            </a:r>
            <a:r>
              <a:rPr lang="kk-KZ" sz="1200" dirty="0">
                <a:latin typeface="Times New Roman"/>
              </a:rPr>
              <a:t> сол</a:t>
            </a:r>
            <a:r>
              <a:rPr lang="kk-KZ" sz="1200" dirty="0">
                <a:latin typeface="Times New Roman"/>
                <a:ea typeface="Calibri"/>
              </a:rPr>
              <a:t>түстік-батыс желіне ауысады, күші 9-14 м/с. </a:t>
            </a:r>
            <a:r>
              <a:rPr lang="kk-KZ" sz="1200" dirty="0">
                <a:latin typeface="Times New Roman" pitchFamily="18" charset="0"/>
                <a:cs typeface="Times New Roman" pitchFamily="18" charset="0"/>
              </a:rPr>
              <a:t>Ауа температурасы түнде 13-15, күндіз 28-30 градус жылы болады.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02 </a:t>
            </a:r>
            <a:r>
              <a:rPr 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a:t>
            </a:r>
            <a:r>
              <a:rPr lang="kk-KZ" sz="1200" dirty="0">
                <a:solidFill>
                  <a:prstClr val="black"/>
                </a:solidFill>
                <a:latin typeface="Times New Roman"/>
                <a:ea typeface="Calibri"/>
              </a:rPr>
              <a:t>олтүстік-батыстан жел соғады, </a:t>
            </a:r>
            <a:r>
              <a:rPr lang="kk-KZ" sz="1200" dirty="0">
                <a:latin typeface="Times New Roman" pitchFamily="18" charset="0"/>
                <a:cs typeface="Times New Roman" pitchFamily="18" charset="0"/>
              </a:rPr>
              <a:t>күші 9-14 м/с. Ауа температурасы түнде 13-15 градус 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575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2277</cp:revision>
  <cp:lastPrinted>2022-01-19T06:58:06Z</cp:lastPrinted>
  <dcterms:created xsi:type="dcterms:W3CDTF">2018-03-27T06:03:00Z</dcterms:created>
  <dcterms:modified xsi:type="dcterms:W3CDTF">2022-05-31T06:43:06Z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