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99CC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78" y="16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64424995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№151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3852" y="391432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31 мая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0984936"/>
              </p:ext>
            </p:extLst>
          </p:nvPr>
        </p:nvGraphicFramePr>
        <p:xfrm>
          <a:off x="5025122" y="4416195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1023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01 июня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31 мая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01 июня 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Дождь. Ветер юго-западный 5-10 м/с. Температура воздуха ночью 10-12°, днем 22-24°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тепла.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июня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июня по 09 ч. 02 июня 2022 г</a:t>
            </a:r>
          </a:p>
          <a:p>
            <a:pPr lvl="0" indent="17780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Дождь. Ветер западный 7-12</a:t>
            </a:r>
            <a:r>
              <a:rPr lang="en-US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ночью 7-9°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9171" y="3404577"/>
            <a:ext cx="4697050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13109" y="2239546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июня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02 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481831"/>
            <a:ext cx="4294837" cy="965989"/>
            <a:chOff x="523875" y="3979586"/>
            <a:chExt cx="4294837" cy="1059489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699" y="3979586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7164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604245768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189785"/>
              </p:ext>
            </p:extLst>
          </p:nvPr>
        </p:nvGraphicFramePr>
        <p:xfrm>
          <a:off x="5215876" y="542531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ukpp@meteo.kz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13856</TotalTime>
  <Words>571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2164</cp:revision>
  <cp:lastPrinted>2021-10-14T11:15:53Z</cp:lastPrinted>
  <dcterms:created xsi:type="dcterms:W3CDTF">2018-03-27T06:03:00Z</dcterms:created>
  <dcterms:modified xsi:type="dcterms:W3CDTF">2022-05-31T08:29:57Z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