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9710822"/>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64793"/>
            <a:ext cx="4840289" cy="1908215"/>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31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a:t>
            </a:r>
            <a:r>
              <a:rPr lang="kk-KZ" sz="1100" b="1" dirty="0">
                <a:solidFill>
                  <a:srgbClr val="000000"/>
                </a:solidFill>
                <a:latin typeface="Times New Roman" panose="02020603050405020304" pitchFamily="18" charset="0"/>
                <a:cs typeface="Times New Roman" panose="02020603050405020304" pitchFamily="18" charset="0"/>
              </a:rPr>
              <a:t> маусымның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жаңбыр жауады.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м/с. </a:t>
            </a:r>
            <a:r>
              <a:rPr lang="kk-KZ" sz="1200" dirty="0">
                <a:solidFill>
                  <a:prstClr val="black"/>
                </a:solidFill>
                <a:latin typeface="Times New Roman" pitchFamily="18" charset="0"/>
                <a:cs typeface="Times New Roman" pitchFamily="18" charset="0"/>
              </a:rPr>
              <a:t>Ауаның температурасы түнде 8-10, күндіз 18-20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1 </a:t>
            </a:r>
            <a:r>
              <a:rPr lang="kk-KZ" sz="1100" b="1" dirty="0">
                <a:solidFill>
                  <a:srgbClr val="000000"/>
                </a:solidFill>
                <a:latin typeface="Times New Roman" panose="02020603050405020304" pitchFamily="18" charset="0"/>
                <a:cs typeface="Times New Roman" panose="02020603050405020304" pitchFamily="18" charset="0"/>
              </a:rPr>
              <a:t>маусымның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a:t>
            </a:r>
            <a:r>
              <a:rPr lang="kk-KZ" sz="1100" b="1" dirty="0">
                <a:solidFill>
                  <a:srgbClr val="000000"/>
                </a:solidFill>
                <a:latin typeface="Times New Roman" panose="02020603050405020304" pitchFamily="18" charset="0"/>
                <a:cs typeface="Times New Roman" panose="02020603050405020304" pitchFamily="18" charset="0"/>
              </a:rPr>
              <a:t> маусымның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5-7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9469387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13114</TotalTime>
  <Words>554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2192</cp:revision>
  <cp:lastPrinted>2021-07-01T07:38:07Z</cp:lastPrinted>
  <dcterms:created xsi:type="dcterms:W3CDTF">2018-03-27T06:03:00Z</dcterms:created>
  <dcterms:modified xsi:type="dcterms:W3CDTF">2022-05-31T08:37:13Z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