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29185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31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01 июня 2022 г.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временами дождь, гроза. Ветер северо-восточный 7-12, при грозе порывы 15-20 м/с. Температура воздуха ночью 11-13, днем 22-24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июня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02 июня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2212</cp:revision>
  <cp:lastPrinted>2021-07-01T03:56:27Z</cp:lastPrinted>
  <dcterms:created xsi:type="dcterms:W3CDTF">2018-03-27T06:03:00Z</dcterms:created>
  <dcterms:modified xsi:type="dcterms:W3CDTF">2022-05-31T08:41:26Z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