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60424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43870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10209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baseline="0" dirty="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маусымға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31-33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02 маусымға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02 </a:t>
            </a:r>
            <a:r>
              <a:rPr lang="kk-KZ" altLang="ru-RU" sz="1200" b="1" dirty="0">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01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02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13118</TotalTime>
  <Words>558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2200</cp:revision>
  <cp:lastPrinted>2021-07-01T07:38:07Z</cp:lastPrinted>
  <dcterms:created xsi:type="dcterms:W3CDTF">2018-03-27T06:03:00Z</dcterms:created>
  <dcterms:modified xsi:type="dcterms:W3CDTF">2022-05-31T08:32:24Z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