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1 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31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01</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болады</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Солтүстік-шығыстан жел соғады, күші 5-10 м/с. Ауа температурасы түнде 11-13 градус, күндіз 29-31 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02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01 маусымнан 09 сағ. 02 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Аздаған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болады</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Шығыстан жел соғады, күші 3-8 м/с. Ауа температурасы 12-14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41679"/>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13017</TotalTime>
  <Words>646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2278</cp:revision>
  <cp:lastPrinted>2021-07-01T03:56:27Z</cp:lastPrinted>
  <dcterms:created xsi:type="dcterms:W3CDTF">2018-03-27T06:03:00Z</dcterms:created>
  <dcterms:modified xsi:type="dcterms:W3CDTF">2022-05-31T06:26:59Z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