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1159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219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98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9-14, днем порывы 15-20 м/с. Температура воздуха ночью 10-12,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02 июня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Ночью небольшой дождь.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7-9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июня, ночью 02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8730" y="3077706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2243</cp:revision>
  <cp:lastPrinted>2021-11-30T05:55:24Z</cp:lastPrinted>
  <dcterms:created xsi:type="dcterms:W3CDTF">2018-03-27T06:03:00Z</dcterms:created>
  <dcterms:modified xsi:type="dcterms:W3CDTF">2022-05-31T06:44:58Z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