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740116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мамырға</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солтүстік-батыстан 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оңтүстік-батыстан 3-8</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0376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15633</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2300</cp:revision>
  <cp:lastPrinted>2021-07-01T03:56:27Z</cp:lastPrinted>
  <dcterms:created xsi:type="dcterms:W3CDTF">2018-03-27T06:03:00Z</dcterms:created>
  <dcterms:modified xsi:type="dcterms:W3CDTF">2022-05-29T08:43:46Z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