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658015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a:latin typeface="Times New Roman" panose="02020603050405020304" pitchFamily="18" charset="0"/>
                <a:cs typeface="Times New Roman" panose="02020603050405020304" pitchFamily="18" charset="0"/>
              </a:rPr>
              <a:t>мамыр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29 </a:t>
            </a:r>
            <a:r>
              <a:rPr lang="kk-KZ" altLang="ru-RU" sz="1200" b="1" dirty="0">
                <a:latin typeface="Times New Roman" panose="02020603050405020304" pitchFamily="18" charset="0"/>
                <a:cs typeface="Times New Roman" panose="02020603050405020304" pitchFamily="18" charset="0"/>
              </a:rPr>
              <a:t>мамыр 2022 </a:t>
            </a:r>
            <a:r>
              <a:rPr lang="kk-KZ" altLang="ru-RU" sz="1200" b="1" dirty="0" smtClean="0">
                <a:latin typeface="Times New Roman" panose="02020603050405020304" pitchFamily="18" charset="0"/>
                <a:cs typeface="Times New Roman" panose="02020603050405020304" pitchFamily="18" charset="0"/>
              </a:rPr>
              <a:t>ж. сағ. 21-ден 30 мамыр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 дейін</a:t>
            </a:r>
          </a:p>
          <a:p>
            <a:pPr lvl="0" algn="just"/>
            <a:r>
              <a:rPr lang="ru-RU" sz="1200" dirty="0" smtClean="0">
                <a:latin typeface="Times New Roman" panose="02020603050405020304" pitchFamily="18" charset="0"/>
                <a:cs typeface="Times New Roman" panose="02020603050405020304" pitchFamily="18" charset="0"/>
              </a:rPr>
              <a:t>Күндіз ж</a:t>
            </a:r>
            <a:r>
              <a:rPr lang="kk-KZ" sz="1200" dirty="0" smtClean="0">
                <a:latin typeface="Times New Roman" panose="02020603050405020304" pitchFamily="18" charset="0"/>
                <a:cs typeface="Times New Roman" panose="02020603050405020304" pitchFamily="18" charset="0"/>
              </a:rPr>
              <a:t>аңбыр, найзағай</a:t>
            </a:r>
            <a:r>
              <a:rPr lang="ru-RU" sz="1200" dirty="0" smtClean="0">
                <a:latin typeface="Times New Roman" panose="02020603050405020304" pitchFamily="18" charset="0"/>
                <a:cs typeface="Times New Roman" panose="02020603050405020304" pitchFamily="18" charset="0"/>
              </a:rPr>
              <a:t>.</a:t>
            </a:r>
            <a:r>
              <a:rPr lang="ru-RU" sz="1200" b="1"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кұші</a:t>
            </a:r>
            <a:r>
              <a:rPr lang="ru-RU" sz="1200" dirty="0" smtClean="0">
                <a:latin typeface="Times New Roman" panose="02020603050405020304" pitchFamily="18" charset="0"/>
                <a:cs typeface="Times New Roman" panose="02020603050405020304" pitchFamily="18" charset="0"/>
              </a:rPr>
              <a:t> 9-14, күндіз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15-20 </a:t>
            </a:r>
            <a:r>
              <a:rPr lang="ru-RU" sz="1200" dirty="0" smtClean="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10-12, күндіз 27-29 градус жылы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31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ға</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30  </a:t>
            </a:r>
            <a:r>
              <a:rPr lang="ru-RU"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31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smtClean="0">
                <a:latin typeface="Times New Roman" panose="02020603050405020304" pitchFamily="18" charset="0"/>
                <a:cs typeface="Times New Roman" panose="02020603050405020304" pitchFamily="18" charset="0"/>
              </a:rPr>
              <a:t>Жаңбыр</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a:t>
            </a:r>
            <a:r>
              <a:rPr lang="kk-KZ" sz="1200" dirty="0" smtClean="0">
                <a:latin typeface="Times New Roman" panose="02020603050405020304" pitchFamily="18" charset="0"/>
                <a:cs typeface="Times New Roman" panose="02020603050405020304" pitchFamily="18" charset="0"/>
              </a:rPr>
              <a:t>-батыстан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8-10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мамыр </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150" y="37318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8149" y="24978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14119</TotalTime>
  <Words>572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2319</cp:revision>
  <cp:lastPrinted>2021-07-01T07:38:07Z</cp:lastPrinted>
  <dcterms:created xsi:type="dcterms:W3CDTF">2018-03-27T06:03:00Z</dcterms:created>
  <dcterms:modified xsi:type="dcterms:W3CDTF">2022-05-29T08:12:28Z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