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7752" y="2073774"/>
            <a:ext cx="471490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30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мая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308428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29 мая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восточный 8-13 м/с.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11-13, днем 25-27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мая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30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31 мая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восточный 8-13 м/с.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11-13 тепла.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13015</TotalTime>
  <Words>606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2267</cp:revision>
  <cp:lastPrinted>2021-07-01T03:56:27Z</cp:lastPrinted>
  <dcterms:created xsi:type="dcterms:W3CDTF">2018-03-27T06:03:00Z</dcterms:created>
  <dcterms:modified xsi:type="dcterms:W3CDTF">2022-05-29T08:47:52Z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