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83604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30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a:rPr>
              <a:t>Оң</a:t>
            </a:r>
            <a:r>
              <a:rPr lang="kk-KZ" sz="1200" dirty="0" smtClean="0">
                <a:latin typeface="Times New Roman"/>
                <a:ea typeface="Calibri"/>
              </a:rPr>
              <a:t>түстік-шығыстан соғатын жел</a:t>
            </a:r>
            <a:r>
              <a:rPr lang="kk-KZ" sz="1200" dirty="0">
                <a:latin typeface="Times New Roman"/>
              </a:rPr>
              <a:t> </a:t>
            </a:r>
            <a:r>
              <a:rPr lang="kk-KZ" sz="1200" dirty="0" smtClean="0">
                <a:latin typeface="Times New Roman"/>
              </a:rPr>
              <a:t>сол</a:t>
            </a:r>
            <a:r>
              <a:rPr lang="kk-KZ" sz="1200" dirty="0" smtClean="0">
                <a:latin typeface="Times New Roman"/>
                <a:ea typeface="Calibri"/>
              </a:rPr>
              <a:t>түстік-шығыс желіне ауысады,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a:ea typeface="Calibri"/>
              </a:rPr>
              <a:t>олтүстік-батыстан </a:t>
            </a:r>
            <a:r>
              <a:rPr lang="kk-KZ" sz="1200" dirty="0">
                <a:solidFill>
                  <a:prstClr val="black"/>
                </a:solidFill>
                <a:latin typeface="Times New Roman"/>
                <a:ea typeface="Calibri"/>
              </a:rPr>
              <a:t>жел </a:t>
            </a:r>
            <a:r>
              <a:rPr lang="kk-KZ" sz="1200" dirty="0" smtClean="0">
                <a:solidFill>
                  <a:prstClr val="black"/>
                </a:solidFill>
                <a:latin typeface="Times New Roman"/>
                <a:ea typeface="Calibri"/>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556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2379</cp:revision>
  <cp:lastPrinted>2022-05-28T06:42:34Z</cp:lastPrinted>
  <dcterms:created xsi:type="dcterms:W3CDTF">2018-03-27T06:03:00Z</dcterms:created>
  <dcterms:modified xsi:type="dcterms:W3CDTF">2022-05-29T08:39:23Z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